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59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7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7C6A05-90C4-485D-B29E-BAB4BEF128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4C243EF-D2F1-4CA2-B6DC-D9CA5C613A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8E7527-ED53-4366-A691-C72DCCCB7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FDF6-FF6E-4FA8-9EAE-6B80CB2B2485}" type="datetimeFigureOut">
              <a:rPr lang="de-DE" smtClean="0"/>
              <a:t>04.06.2018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7E0BEA-D60B-4117-AC4F-BBE490568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1D8002-297C-4F1A-A9E9-D7BBA7566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3B280-DAA1-4868-820E-092C6A9AE5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951472"/>
      </p:ext>
    </p:extLst>
  </p:cSld>
  <p:clrMapOvr>
    <a:masterClrMapping/>
  </p:clrMapOvr>
  <p:transition spd="med" advClick="0" advTm="20000">
    <p:sndAc>
      <p:stSnd>
        <p:snd r:embed="rId1" name="my carinthia 10 (2016_06_09 12_42_15 UTC)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B92AE4-14C7-4C95-AE96-E4827F348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523ECE6-7BEF-4CD4-AD32-70592D0C5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11A73C-BDD5-4A11-8516-EBF6E71F7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FDF6-FF6E-4FA8-9EAE-6B80CB2B2485}" type="datetimeFigureOut">
              <a:rPr lang="de-DE" smtClean="0"/>
              <a:t>04.06.2018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608464-D55C-4641-BEC0-C43E3836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709177-4A4E-4EAE-B970-729E5F649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3B280-DAA1-4868-820E-092C6A9AE5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7751062"/>
      </p:ext>
    </p:extLst>
  </p:cSld>
  <p:clrMapOvr>
    <a:masterClrMapping/>
  </p:clrMapOvr>
  <p:transition spd="med" advClick="0" advTm="20000">
    <p:sndAc>
      <p:stSnd>
        <p:snd r:embed="rId1" name="my carinthia 10 (2016_06_09 12_42_15 UTC)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99C10C7-3C9C-4546-ACC4-B9B307414A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0F068A7-C4A2-4740-B2FE-B3D286472D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D3E077-D767-4EC1-9F22-1FA836C6C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FDF6-FF6E-4FA8-9EAE-6B80CB2B2485}" type="datetimeFigureOut">
              <a:rPr lang="de-DE" smtClean="0"/>
              <a:t>04.06.2018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347BEF3-EA27-4590-A6F7-E55FC506A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5CB0FF-56CD-4974-A1D3-9A694C2FB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3B280-DAA1-4868-820E-092C6A9AE5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4688214"/>
      </p:ext>
    </p:extLst>
  </p:cSld>
  <p:clrMapOvr>
    <a:masterClrMapping/>
  </p:clrMapOvr>
  <p:transition spd="med" advClick="0" advTm="20000">
    <p:sndAc>
      <p:stSnd>
        <p:snd r:embed="rId1" name="my carinthia 10 (2016_06_09 12_42_15 UTC)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F64C75-B1A3-492A-936B-33EBD95B9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DFFAA3-B849-45E8-B7D8-D42ACD18B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C4DBAB-3F68-4CCC-9321-2F229C170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FDF6-FF6E-4FA8-9EAE-6B80CB2B2485}" type="datetimeFigureOut">
              <a:rPr lang="de-DE" smtClean="0"/>
              <a:t>04.06.2018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F72406C-4223-464B-85D6-7F45077E3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5564088-D237-4A00-A7B7-1664F2D35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3B280-DAA1-4868-820E-092C6A9AE5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2921120"/>
      </p:ext>
    </p:extLst>
  </p:cSld>
  <p:clrMapOvr>
    <a:masterClrMapping/>
  </p:clrMapOvr>
  <p:transition spd="med" advClick="0" advTm="20000">
    <p:sndAc>
      <p:stSnd>
        <p:snd r:embed="rId1" name="my carinthia 10 (2016_06_09 12_42_15 UTC)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27B12F-D85C-4FBB-B37C-4DB22A95E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108E7E-B1FD-499F-833F-46F3E54007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021B5D-3CB4-4881-A023-4C4721828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FDF6-FF6E-4FA8-9EAE-6B80CB2B2485}" type="datetimeFigureOut">
              <a:rPr lang="de-DE" smtClean="0"/>
              <a:t>04.06.2018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019C47-56A2-4613-BED0-E1685E415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68F5B9-B933-42BD-8B13-186E72D3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3B280-DAA1-4868-820E-092C6A9AE5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6327537"/>
      </p:ext>
    </p:extLst>
  </p:cSld>
  <p:clrMapOvr>
    <a:masterClrMapping/>
  </p:clrMapOvr>
  <p:transition spd="med" advClick="0" advTm="20000">
    <p:sndAc>
      <p:stSnd>
        <p:snd r:embed="rId1" name="my carinthia 10 (2016_06_09 12_42_15 UTC)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506673-30AC-4493-BF28-2C3DB074F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CADD97-4F88-4B87-8AF2-63B320A745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9ED1F0C-7D58-4FAF-904B-BAE9FF61E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46862C7-B276-40F5-9DD0-BE6055414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FDF6-FF6E-4FA8-9EAE-6B80CB2B2485}" type="datetimeFigureOut">
              <a:rPr lang="de-DE" smtClean="0"/>
              <a:t>04.06.2018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D380B2D-567F-45FD-8B87-DA2B122C2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EC244B9-EB29-48B0-B777-B2ACCBF87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3B280-DAA1-4868-820E-092C6A9AE5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79322"/>
      </p:ext>
    </p:extLst>
  </p:cSld>
  <p:clrMapOvr>
    <a:masterClrMapping/>
  </p:clrMapOvr>
  <p:transition spd="med" advClick="0" advTm="20000">
    <p:sndAc>
      <p:stSnd>
        <p:snd r:embed="rId1" name="my carinthia 10 (2016_06_09 12_42_15 UTC)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05AD02-EFA6-47C2-9A72-C6E283300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4FE83A-3B06-47B1-B7DC-B1618BB97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6266D1-6F33-4032-981E-D2356A3F13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08F0F1E-A219-4641-AE83-DF0BBC9F2B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7605456-8322-4CD0-90F9-237DC9E781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5AF0A3-8D24-4BAF-A21E-5E0FED826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FDF6-FF6E-4FA8-9EAE-6B80CB2B2485}" type="datetimeFigureOut">
              <a:rPr lang="de-DE" smtClean="0"/>
              <a:t>04.06.2018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BBF7D52-DCF2-4B3B-AAB8-0ACAB5253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7655FEF-E584-4E3B-9EDF-69AE2A3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3B280-DAA1-4868-820E-092C6A9AE5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3315839"/>
      </p:ext>
    </p:extLst>
  </p:cSld>
  <p:clrMapOvr>
    <a:masterClrMapping/>
  </p:clrMapOvr>
  <p:transition spd="med" advClick="0" advTm="20000">
    <p:sndAc>
      <p:stSnd>
        <p:snd r:embed="rId1" name="my carinthia 10 (2016_06_09 12_42_15 UTC)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044F4C-CFA1-49FE-8D4C-1F8F3FA1D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DE860C1-0FC3-4535-88FC-07353985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FDF6-FF6E-4FA8-9EAE-6B80CB2B2485}" type="datetimeFigureOut">
              <a:rPr lang="de-DE" smtClean="0"/>
              <a:t>04.06.2018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29B5366-1132-4CBC-B3FB-E881EA3F7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0FFD91-02BF-4137-948A-4D2CA733F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3B280-DAA1-4868-820E-092C6A9AE5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0109335"/>
      </p:ext>
    </p:extLst>
  </p:cSld>
  <p:clrMapOvr>
    <a:masterClrMapping/>
  </p:clrMapOvr>
  <p:transition spd="med" advClick="0" advTm="20000">
    <p:sndAc>
      <p:stSnd>
        <p:snd r:embed="rId1" name="my carinthia 10 (2016_06_09 12_42_15 UTC)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C7832BE-596F-4A88-A924-D938ADA3A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FDF6-FF6E-4FA8-9EAE-6B80CB2B2485}" type="datetimeFigureOut">
              <a:rPr lang="de-DE" smtClean="0"/>
              <a:t>04.06.2018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28DBF3B-2566-4A75-B5FD-8438537BD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4525FC-81AB-4122-8280-807AB9F3A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3B280-DAA1-4868-820E-092C6A9AE5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3205902"/>
      </p:ext>
    </p:extLst>
  </p:cSld>
  <p:clrMapOvr>
    <a:masterClrMapping/>
  </p:clrMapOvr>
  <p:transition spd="med" advClick="0" advTm="20000">
    <p:sndAc>
      <p:stSnd>
        <p:snd r:embed="rId1" name="my carinthia 10 (2016_06_09 12_42_15 UTC)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311FEE-5992-47A9-9A7A-56AEDA079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DEFC04-A0BC-48EE-AA24-B1314B383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D50594C-7489-42F4-ACF8-423CD6CACC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B1B4719-9790-4447-9D05-3AFA5F65A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FDF6-FF6E-4FA8-9EAE-6B80CB2B2485}" type="datetimeFigureOut">
              <a:rPr lang="de-DE" smtClean="0"/>
              <a:t>04.06.2018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39CFD89-9621-4A17-A745-DB99DDDE2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3B82F81-ECFC-41D1-BAEA-ABE6FBB59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3B280-DAA1-4868-820E-092C6A9AE5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9170790"/>
      </p:ext>
    </p:extLst>
  </p:cSld>
  <p:clrMapOvr>
    <a:masterClrMapping/>
  </p:clrMapOvr>
  <p:transition spd="med" advClick="0" advTm="20000">
    <p:sndAc>
      <p:stSnd>
        <p:snd r:embed="rId1" name="my carinthia 10 (2016_06_09 12_42_15 UTC)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B78CB4-529D-4C4B-8950-3ED5DF8F1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E41DD0F-0F04-4EAC-9393-34340F1B7D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B9658A5-AE8E-4F16-A053-07B4867D0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F4679BA-6C27-4484-9DB4-EFC7F5C9E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6FDF6-FF6E-4FA8-9EAE-6B80CB2B2485}" type="datetimeFigureOut">
              <a:rPr lang="de-DE" smtClean="0"/>
              <a:t>04.06.2018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0C0BE2-642E-4055-9335-85DE349EA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C8C498-79FE-4546-8C70-8CE0DC3A5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3B280-DAA1-4868-820E-092C6A9AE5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9245585"/>
      </p:ext>
    </p:extLst>
  </p:cSld>
  <p:clrMapOvr>
    <a:masterClrMapping/>
  </p:clrMapOvr>
  <p:transition spd="med" advClick="0" advTm="20000">
    <p:sndAc>
      <p:stSnd>
        <p:snd r:embed="rId1" name="my carinthia 10 (2016_06_09 12_42_15 UTC)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88236B8-EE81-45D6-B92D-7F4B47786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EFE3240-9925-4523-A492-FCFF65FD7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3B74AD-602B-460E-90C9-0FB9413701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6FDF6-FF6E-4FA8-9EAE-6B80CB2B2485}" type="datetimeFigureOut">
              <a:rPr lang="de-DE" smtClean="0"/>
              <a:t>04.06.2018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473C03-F618-426C-92E9-B4C4E6E21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169B5B-47AD-4709-9230-0C6DC10887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3B280-DAA1-4868-820E-092C6A9AE5C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014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20000">
    <p:sndAc>
      <p:stSnd>
        <p:snd r:embed="rId13" name="my carinthia 10 (2016_06_09 12_42_15 UTC)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tel:+43%20(0)%203454%20%20/%20%206667" TargetMode="External"/><Relationship Id="rId7" Type="http://schemas.openxmlformats.org/officeDocument/2006/relationships/hyperlink" Target="http://www.glastkunst-fuehrer.at/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edeltraud@glaskunst-fuehrer.at" TargetMode="External"/><Relationship Id="rId5" Type="http://schemas.openxmlformats.org/officeDocument/2006/relationships/hyperlink" Target="http://www.weingut-soell.com/" TargetMode="External"/><Relationship Id="rId4" Type="http://schemas.openxmlformats.org/officeDocument/2006/relationships/hyperlink" Target="mailto:familie@weingut-soell.a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y carinthia 10 (2016_06_09 12_42_15 UTC)">
            <a:hlinkClick r:id="" action="ppaction://media"/>
            <a:extLst>
              <a:ext uri="{FF2B5EF4-FFF2-40B4-BE49-F238E27FC236}">
                <a16:creationId xmlns:a16="http://schemas.microsoft.com/office/drawing/2014/main" id="{00471A3B-AFD0-4C3E-9A07-1AAEA91259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1953" y="3124200"/>
            <a:ext cx="609600" cy="6096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AA0F807B-5F08-4780-AD7A-95DA4C0EB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5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sz="4800" b="1" dirty="0"/>
              <a:t>Weingut Söll </a:t>
            </a:r>
            <a:r>
              <a:rPr lang="de-DE" sz="4800" b="1" dirty="0" err="1"/>
              <a:t>meets</a:t>
            </a:r>
            <a:r>
              <a:rPr lang="de-DE" sz="4800" b="1" dirty="0"/>
              <a:t> Carinthia Art Glass 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682EA2E3-106B-4513-B99E-912AD68A7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27" y="2043404"/>
            <a:ext cx="5593944" cy="3101171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0DF7DD9-1289-4F77-8DFA-52DBBA0EAB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749" y="3429000"/>
            <a:ext cx="5270924" cy="301337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4052370517"/>
      </p:ext>
    </p:extLst>
  </p:cSld>
  <p:clrMapOvr>
    <a:masterClrMapping/>
  </p:clrMapOvr>
  <p:transition spd="med" advClick="0" advTm="20000">
    <p:sndAc>
      <p:stSnd>
        <p:snd r:embed="rId4" name="my carinthia 10 (2016_06_09 12_42_15 UTC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y carinthia 10 (2016_06_09 12_42_15 UTC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y carinthia 10 (2016_06_09 12_42_15 UTC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y carinthia 10 (2016_06_09 12_42_15 UTC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2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67F0B5-960B-473C-851B-420C40860F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7CD2976-110E-4C65-95B2-D668720CE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063" y="3008073"/>
            <a:ext cx="5161080" cy="2076333"/>
          </a:xfrm>
        </p:spPr>
        <p:txBody>
          <a:bodyPr anchor="t">
            <a:norm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Weinpräsentation </a:t>
            </a:r>
            <a:br>
              <a:rPr lang="de-DE" sz="4800" dirty="0">
                <a:solidFill>
                  <a:schemeClr val="bg1"/>
                </a:solidFill>
              </a:rPr>
            </a:br>
            <a:r>
              <a:rPr lang="de-DE" sz="4800" dirty="0">
                <a:solidFill>
                  <a:schemeClr val="bg1"/>
                </a:solidFill>
              </a:rPr>
              <a:t>&amp; </a:t>
            </a:r>
            <a:br>
              <a:rPr lang="de-DE" sz="4800" dirty="0">
                <a:solidFill>
                  <a:schemeClr val="bg1"/>
                </a:solidFill>
              </a:rPr>
            </a:br>
            <a:r>
              <a:rPr lang="de-DE" sz="4800" dirty="0">
                <a:solidFill>
                  <a:schemeClr val="bg1"/>
                </a:solidFill>
              </a:rPr>
              <a:t>Kunst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6CEA163-F9A8-4418-8CB5-1B336F512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116" y="1604865"/>
            <a:ext cx="4721953" cy="1153196"/>
          </a:xfrm>
        </p:spPr>
        <p:txBody>
          <a:bodyPr anchor="b">
            <a:normAutofit fontScale="77500" lnSpcReduction="20000"/>
          </a:bodyPr>
          <a:lstStyle/>
          <a:p>
            <a:r>
              <a:rPr lang="de-DE" sz="6300" b="1" dirty="0">
                <a:solidFill>
                  <a:schemeClr val="bg1"/>
                </a:solidFill>
              </a:rPr>
              <a:t>14.06.2018</a:t>
            </a:r>
          </a:p>
          <a:p>
            <a:r>
              <a:rPr lang="de-DE" sz="4000" b="1" dirty="0">
                <a:solidFill>
                  <a:schemeClr val="bg1"/>
                </a:solidFill>
              </a:rPr>
              <a:t> </a:t>
            </a:r>
            <a:r>
              <a:rPr lang="de-DE" sz="1800" b="1" dirty="0">
                <a:solidFill>
                  <a:schemeClr val="bg1"/>
                </a:solidFill>
              </a:rPr>
              <a:t>18:00 Uhr </a:t>
            </a:r>
            <a:endParaRPr lang="de-DE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024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20000">
    <p:sndAc>
      <p:stSnd>
        <p:snd r:embed="rId2" name="my carinthia 10 (2016_06_09 12_42_15 UTC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 carinthia 10 (2016_06_09 12_42_15 UTC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 carinthia 10 (2016_06_09 12_42_15 UTC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DE07063-0FFA-442F-A7EA-732872930C15}"/>
              </a:ext>
            </a:extLst>
          </p:cNvPr>
          <p:cNvSpPr txBox="1"/>
          <p:nvPr/>
        </p:nvSpPr>
        <p:spPr>
          <a:xfrm>
            <a:off x="559836" y="569168"/>
            <a:ext cx="1670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Weingut Söll </a:t>
            </a:r>
          </a:p>
        </p:txBody>
      </p:sp>
      <p:pic>
        <p:nvPicPr>
          <p:cNvPr id="4" name="Grafik 3" descr="Ein Bild, das draußen, Baum, Himmel, Gras enthält.&#10;&#10;Mit sehr hoher Zuverlässigkeit generierte Beschreibung">
            <a:extLst>
              <a:ext uri="{FF2B5EF4-FFF2-40B4-BE49-F238E27FC236}">
                <a16:creationId xmlns:a16="http://schemas.microsoft.com/office/drawing/2014/main" id="{B488E61D-BFD7-4F39-9D94-10C3A4C38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19" y="1088743"/>
            <a:ext cx="3120342" cy="2340257"/>
          </a:xfrm>
          <a:prstGeom prst="rect">
            <a:avLst/>
          </a:prstGeom>
        </p:spPr>
      </p:pic>
      <p:pic>
        <p:nvPicPr>
          <p:cNvPr id="8" name="Grafik 7" descr="Ein Bild, das Gras, draußen, Baum, Himmel enthält.&#10;&#10;Mit sehr hoher Zuverlässigkeit generierte Beschreibung">
            <a:extLst>
              <a:ext uri="{FF2B5EF4-FFF2-40B4-BE49-F238E27FC236}">
                <a16:creationId xmlns:a16="http://schemas.microsoft.com/office/drawing/2014/main" id="{B95F4EA4-E39C-4510-8C94-D8C0F4ECF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45" y="1088743"/>
            <a:ext cx="3120342" cy="2340257"/>
          </a:xfrm>
          <a:prstGeom prst="rect">
            <a:avLst/>
          </a:prstGeom>
        </p:spPr>
      </p:pic>
      <p:pic>
        <p:nvPicPr>
          <p:cNvPr id="10" name="Grafik 9" descr="Ein Bild, das Gras, draußen, Baum, Himmel enthält.&#10;&#10;Mit sehr hoher Zuverlässigkeit generierte Beschreibung">
            <a:extLst>
              <a:ext uri="{FF2B5EF4-FFF2-40B4-BE49-F238E27FC236}">
                <a16:creationId xmlns:a16="http://schemas.microsoft.com/office/drawing/2014/main" id="{E52B80A3-E132-45C1-B066-2418F7E2DA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193" y="1088745"/>
            <a:ext cx="3120340" cy="2340255"/>
          </a:xfrm>
          <a:prstGeom prst="rect">
            <a:avLst/>
          </a:prstGeom>
        </p:spPr>
      </p:pic>
      <p:pic>
        <p:nvPicPr>
          <p:cNvPr id="12" name="Grafik 11" descr="Ein Bild, das Himmel, draußen, Baum, Gras enthält.&#10;&#10;Mit sehr hoher Zuverlässigkeit generierte Beschreibung">
            <a:extLst>
              <a:ext uri="{FF2B5EF4-FFF2-40B4-BE49-F238E27FC236}">
                <a16:creationId xmlns:a16="http://schemas.microsoft.com/office/drawing/2014/main" id="{CD70C180-675E-41DD-9746-90F11052B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65" y="3948574"/>
            <a:ext cx="3120343" cy="2340257"/>
          </a:xfrm>
          <a:prstGeom prst="rect">
            <a:avLst/>
          </a:prstGeom>
        </p:spPr>
      </p:pic>
      <p:pic>
        <p:nvPicPr>
          <p:cNvPr id="14" name="Grafik 13" descr="Ein Bild, das Baum, draußen, Bank, Himmel enthält.&#10;&#10;Mit sehr hoher Zuverlässigkeit generierte Beschreibung">
            <a:extLst>
              <a:ext uri="{FF2B5EF4-FFF2-40B4-BE49-F238E27FC236}">
                <a16:creationId xmlns:a16="http://schemas.microsoft.com/office/drawing/2014/main" id="{948F73CF-A8FF-4898-A40B-C72376AC0E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19" y="3948574"/>
            <a:ext cx="3120342" cy="2340257"/>
          </a:xfrm>
          <a:prstGeom prst="rect">
            <a:avLst/>
          </a:prstGeom>
        </p:spPr>
      </p:pic>
      <p:pic>
        <p:nvPicPr>
          <p:cNvPr id="16" name="Grafik 15" descr="Ein Bild, das Gras, draußen, Baum, Himmel enthält.&#10;&#10;Mit sehr hoher Zuverlässigkeit generierte Beschreibung">
            <a:extLst>
              <a:ext uri="{FF2B5EF4-FFF2-40B4-BE49-F238E27FC236}">
                <a16:creationId xmlns:a16="http://schemas.microsoft.com/office/drawing/2014/main" id="{C569E0C6-4F47-4041-938A-83AED4210D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193" y="3948574"/>
            <a:ext cx="3120343" cy="234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8106"/>
      </p:ext>
    </p:extLst>
  </p:cSld>
  <p:clrMapOvr>
    <a:masterClrMapping/>
  </p:clrMapOvr>
  <p:transition spd="med" advClick="0" advTm="20000">
    <p:sndAc>
      <p:stSnd>
        <p:snd r:embed="rId2" name="my carinthia 10 (2016_06_09 12_42_15 UTC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 carinthia 10 (2016_06_09 12_42_15 UTC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 carinthia 10 (2016_06_09 12_42_15 UTC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 carinthia 10 (2016_06_09 12_42_15 UTC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 carinthia 10 (2016_06_09 12_42_15 UTC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 carinthia 10 (2016_06_09 12_42_15 UTC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 carinthia 10 (2016_06_09 12_42_15 UTC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 carinthia 10 (2016_06_09 12_42_15 UTC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DE07063-0FFA-442F-A7EA-732872930C15}"/>
              </a:ext>
            </a:extLst>
          </p:cNvPr>
          <p:cNvSpPr txBox="1"/>
          <p:nvPr/>
        </p:nvSpPr>
        <p:spPr>
          <a:xfrm>
            <a:off x="559835" y="569168"/>
            <a:ext cx="5290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Werke : Carinthia Art Glass Edeltraud Führer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86DBDF4-A45D-404C-A89B-139532DD8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647" y="3719053"/>
            <a:ext cx="4078829" cy="2715173"/>
          </a:xfrm>
          <a:prstGeom prst="rect">
            <a:avLst/>
          </a:prstGeom>
        </p:spPr>
      </p:pic>
      <p:pic>
        <p:nvPicPr>
          <p:cNvPr id="13" name="Grafik 12" descr="Ein Bild, das drinnen, Katze, Wand, Kühlschrank enthält.&#10;&#10;Mit sehr hoher Zuverlässigkeit generierte Beschreibung">
            <a:extLst>
              <a:ext uri="{FF2B5EF4-FFF2-40B4-BE49-F238E27FC236}">
                <a16:creationId xmlns:a16="http://schemas.microsoft.com/office/drawing/2014/main" id="{DA433081-82C0-4C91-88B1-BAC584D13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862" y="1088744"/>
            <a:ext cx="4155614" cy="2340256"/>
          </a:xfrm>
          <a:prstGeom prst="rect">
            <a:avLst/>
          </a:prstGeom>
        </p:spPr>
      </p:pic>
      <p:pic>
        <p:nvPicPr>
          <p:cNvPr id="17" name="Grafik 16" descr="Ein Bild, das Person, Wand, Frau, Galerie enthält.&#10;&#10;Mit sehr hoher Zuverlässigkeit generierte Beschreibung">
            <a:extLst>
              <a:ext uri="{FF2B5EF4-FFF2-40B4-BE49-F238E27FC236}">
                <a16:creationId xmlns:a16="http://schemas.microsoft.com/office/drawing/2014/main" id="{61B50F18-7023-47BA-9B2A-E4EFF50D7A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36" y="1088743"/>
            <a:ext cx="3506770" cy="3203580"/>
          </a:xfrm>
          <a:prstGeom prst="rect">
            <a:avLst/>
          </a:prstGeom>
        </p:spPr>
      </p:pic>
      <p:pic>
        <p:nvPicPr>
          <p:cNvPr id="19" name="Grafik 18" descr="Ein Bild, das Tisch, drinnen enthält.&#10;&#10;Mit hoher Zuverlässigkeit generierte Beschreibung">
            <a:extLst>
              <a:ext uri="{FF2B5EF4-FFF2-40B4-BE49-F238E27FC236}">
                <a16:creationId xmlns:a16="http://schemas.microsoft.com/office/drawing/2014/main" id="{0FBEC797-3305-434A-8F53-5C69147BC2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431" y="1088743"/>
            <a:ext cx="2913138" cy="517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40962"/>
      </p:ext>
    </p:extLst>
  </p:cSld>
  <p:clrMapOvr>
    <a:masterClrMapping/>
  </p:clrMapOvr>
  <p:transition spd="med" advClick="0" advTm="20000">
    <p:sndAc>
      <p:stSnd>
        <p:snd r:embed="rId2" name="my carinthia 10 (2016_06_09 12_42_15 UTC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1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 carinthia 10 (2016_06_09 12_42_15 UTC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Wand, drinnen, schwarz, stehend enthält.&#10;&#10;Mit sehr hoher Zuverlässigkeit generierte Beschreibung">
            <a:extLst>
              <a:ext uri="{FF2B5EF4-FFF2-40B4-BE49-F238E27FC236}">
                <a16:creationId xmlns:a16="http://schemas.microsoft.com/office/drawing/2014/main" id="{1B13EBA4-2454-4AC5-B525-DB3D82A8E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67" y="1223213"/>
            <a:ext cx="3005794" cy="5102143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855CE32C-E478-4B23-A98C-65FA11A48587}"/>
              </a:ext>
            </a:extLst>
          </p:cNvPr>
          <p:cNvSpPr/>
          <p:nvPr/>
        </p:nvSpPr>
        <p:spPr>
          <a:xfrm>
            <a:off x="709467" y="532644"/>
            <a:ext cx="4457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Werke : Carinthia Art Glass Edeltraud Führer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473D3FD-EF05-4AC3-A235-9C0F63A0E1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017" y="1223213"/>
            <a:ext cx="4051842" cy="5102143"/>
          </a:xfrm>
          <a:prstGeom prst="rect">
            <a:avLst/>
          </a:prstGeom>
        </p:spPr>
      </p:pic>
      <p:pic>
        <p:nvPicPr>
          <p:cNvPr id="7" name="Grafik 6" descr="Ein Bild, das Kuchen, gelb enthält.&#10;&#10;Mit hoher Zuverlässigkeit generierte Beschreibung">
            <a:extLst>
              <a:ext uri="{FF2B5EF4-FFF2-40B4-BE49-F238E27FC236}">
                <a16:creationId xmlns:a16="http://schemas.microsoft.com/office/drawing/2014/main" id="{9D71A0A4-3CB0-4F71-AC4F-E7FFF0E4F6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37" y="2663416"/>
            <a:ext cx="3374510" cy="254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59187"/>
      </p:ext>
    </p:extLst>
  </p:cSld>
  <p:clrMapOvr>
    <a:masterClrMapping/>
  </p:clrMapOvr>
  <p:transition spd="med" advClick="0" advTm="20000">
    <p:sndAc>
      <p:stSnd>
        <p:snd r:embed="rId2" name="my carinthia 10 (2016_06_09 12_42_15 UTC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 carinthia 10 (2016_06_09 12_42_15 UTC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nhaltsplatzhalter 10">
            <a:extLst>
              <a:ext uri="{FF2B5EF4-FFF2-40B4-BE49-F238E27FC236}">
                <a16:creationId xmlns:a16="http://schemas.microsoft.com/office/drawing/2014/main" id="{7690095A-451B-46F9-93F4-B4F5255AE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3" y="2745655"/>
            <a:ext cx="1525219" cy="2542032"/>
          </a:xfrm>
          <a:prstGeom prst="rect">
            <a:avLst/>
          </a:prstGeom>
        </p:spPr>
      </p:pic>
      <p:pic>
        <p:nvPicPr>
          <p:cNvPr id="8" name="Inhaltsplatzhalter 4">
            <a:extLst>
              <a:ext uri="{FF2B5EF4-FFF2-40B4-BE49-F238E27FC236}">
                <a16:creationId xmlns:a16="http://schemas.microsoft.com/office/drawing/2014/main" id="{C8F8F1E8-F51B-4CCF-B6EB-6EEC1736B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96" y="2741161"/>
            <a:ext cx="1527915" cy="2546526"/>
          </a:xfrm>
          <a:prstGeom prst="rect">
            <a:avLst/>
          </a:prstGeom>
        </p:spPr>
      </p:pic>
      <p:pic>
        <p:nvPicPr>
          <p:cNvPr id="92" name="Inhaltsplatzhalter 13">
            <a:extLst>
              <a:ext uri="{FF2B5EF4-FFF2-40B4-BE49-F238E27FC236}">
                <a16:creationId xmlns:a16="http://schemas.microsoft.com/office/drawing/2014/main" id="{EABF4CDA-5E35-4364-BC6B-B8AD3D362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952" y="2754799"/>
            <a:ext cx="1931327" cy="2532888"/>
          </a:xfrm>
          <a:prstGeom prst="rect">
            <a:avLst/>
          </a:prstGeom>
        </p:spPr>
      </p:pic>
      <p:pic>
        <p:nvPicPr>
          <p:cNvPr id="45" name="Inhaltsplatzhalter 6">
            <a:extLst>
              <a:ext uri="{FF2B5EF4-FFF2-40B4-BE49-F238E27FC236}">
                <a16:creationId xmlns:a16="http://schemas.microsoft.com/office/drawing/2014/main" id="{3A59B85D-03F6-4346-B2CA-51CAABE2CD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646" y="2754799"/>
            <a:ext cx="1519732" cy="25328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0E20493-100D-4FD4-BEAC-C7336B598B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6853" y="957784"/>
            <a:ext cx="7478974" cy="1212850"/>
          </a:xfrm>
        </p:spPr>
        <p:txBody>
          <a:bodyPr anchor="b">
            <a:normAutofit/>
          </a:bodyPr>
          <a:lstStyle/>
          <a:p>
            <a:r>
              <a:rPr lang="de-DE" sz="4000" b="1" u="sng" dirty="0"/>
              <a:t>A </a:t>
            </a:r>
            <a:r>
              <a:rPr lang="de-DE" sz="4000" b="1" u="sng" dirty="0" err="1"/>
              <a:t>Glaserl</a:t>
            </a:r>
            <a:r>
              <a:rPr lang="de-DE" sz="4000" b="1" u="sng" dirty="0"/>
              <a:t> Wein vom Weingut </a:t>
            </a:r>
          </a:p>
        </p:txBody>
      </p:sp>
    </p:spTree>
    <p:extLst>
      <p:ext uri="{BB962C8B-B14F-4D97-AF65-F5344CB8AC3E}">
        <p14:creationId xmlns:p14="http://schemas.microsoft.com/office/powerpoint/2010/main" val="2422451067"/>
      </p:ext>
    </p:extLst>
  </p:cSld>
  <p:clrMapOvr>
    <a:masterClrMapping/>
  </p:clrMapOvr>
  <p:transition spd="med" advClick="0" advTm="20000">
    <p:sndAc>
      <p:stSnd>
        <p:snd r:embed="rId2" name="my carinthia 10 (2016_06_09 12_42_15 UTC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70675D9C-43A5-412D-84FE-7D4014289F06}"/>
              </a:ext>
            </a:extLst>
          </p:cNvPr>
          <p:cNvSpPr txBox="1"/>
          <p:nvPr/>
        </p:nvSpPr>
        <p:spPr>
          <a:xfrm>
            <a:off x="1567542" y="1073020"/>
            <a:ext cx="47772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Kontaktdaten: </a:t>
            </a:r>
          </a:p>
          <a:p>
            <a:endParaRPr lang="de-DE" b="1" dirty="0"/>
          </a:p>
          <a:p>
            <a:r>
              <a:rPr lang="de-DE" b="1" dirty="0"/>
              <a:t>Weingut Söll</a:t>
            </a:r>
            <a:endParaRPr lang="de-DE" dirty="0"/>
          </a:p>
          <a:p>
            <a:r>
              <a:rPr lang="de-DE" dirty="0" err="1"/>
              <a:t>Sernau</a:t>
            </a:r>
            <a:r>
              <a:rPr lang="de-DE" dirty="0"/>
              <a:t>-Steinbach 63a</a:t>
            </a:r>
            <a:br>
              <a:rPr lang="de-DE" dirty="0"/>
            </a:br>
            <a:r>
              <a:rPr lang="de-DE" dirty="0"/>
              <a:t>8462 Gamlitz</a:t>
            </a:r>
            <a:br>
              <a:rPr lang="de-DE" dirty="0"/>
            </a:br>
            <a:br>
              <a:rPr lang="de-DE" dirty="0"/>
            </a:br>
            <a:r>
              <a:rPr lang="de-DE" dirty="0"/>
              <a:t>Bezirk: Leibnitz </a:t>
            </a:r>
            <a:br>
              <a:rPr lang="de-DE" dirty="0"/>
            </a:br>
            <a:r>
              <a:rPr lang="de-DE" dirty="0"/>
              <a:t>Region: Südsteiermark </a:t>
            </a:r>
            <a:br>
              <a:rPr lang="de-DE" dirty="0"/>
            </a:br>
            <a:r>
              <a:rPr lang="de-DE" dirty="0"/>
              <a:t>Land: STEIERMARK </a:t>
            </a:r>
          </a:p>
          <a:p>
            <a:r>
              <a:rPr lang="de-DE" dirty="0"/>
              <a:t>T: </a:t>
            </a:r>
            <a:r>
              <a:rPr lang="de-DE" dirty="0">
                <a:hlinkClick r:id="rId3"/>
              </a:rPr>
              <a:t>+43 (0) 3454 / 6667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email: </a:t>
            </a:r>
            <a:r>
              <a:rPr lang="de-DE" dirty="0">
                <a:hlinkClick r:id="rId4"/>
              </a:rPr>
              <a:t>familie@weingut-soell.at</a:t>
            </a:r>
            <a:r>
              <a:rPr lang="de-DE" dirty="0"/>
              <a:t> </a:t>
            </a:r>
          </a:p>
          <a:p>
            <a:r>
              <a:rPr lang="de-DE" dirty="0">
                <a:hlinkClick r:id="rId5"/>
              </a:rPr>
              <a:t>www.weingut-soell.com</a:t>
            </a:r>
            <a:r>
              <a:rPr lang="de-DE" dirty="0"/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5D4C513-E220-4C84-A3F3-82F02D607F7B}"/>
              </a:ext>
            </a:extLst>
          </p:cNvPr>
          <p:cNvSpPr txBox="1"/>
          <p:nvPr/>
        </p:nvSpPr>
        <p:spPr>
          <a:xfrm>
            <a:off x="6581191" y="1073020"/>
            <a:ext cx="47772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Kontaktdaten: </a:t>
            </a:r>
          </a:p>
          <a:p>
            <a:endParaRPr lang="de-DE" b="1" dirty="0"/>
          </a:p>
          <a:p>
            <a:r>
              <a:rPr lang="de-DE" b="1" dirty="0"/>
              <a:t>Carinthia Art Glass Edeltraud Führer </a:t>
            </a:r>
            <a:endParaRPr lang="de-DE" dirty="0"/>
          </a:p>
          <a:p>
            <a:r>
              <a:rPr lang="de-DE" dirty="0" err="1"/>
              <a:t>Sterneckstrasse</a:t>
            </a:r>
            <a:r>
              <a:rPr lang="de-DE" dirty="0"/>
              <a:t> 45 </a:t>
            </a:r>
            <a:br>
              <a:rPr lang="de-DE" dirty="0"/>
            </a:br>
            <a:r>
              <a:rPr lang="de-DE" dirty="0"/>
              <a:t>9020 Klagenfurt am Wörthersee </a:t>
            </a:r>
            <a:br>
              <a:rPr lang="de-DE" dirty="0"/>
            </a:br>
            <a:br>
              <a:rPr lang="de-DE" dirty="0"/>
            </a:br>
            <a:r>
              <a:rPr lang="de-DE" dirty="0"/>
              <a:t>Bezirk: Klagenfurt </a:t>
            </a:r>
            <a:br>
              <a:rPr lang="de-DE" dirty="0"/>
            </a:br>
            <a:r>
              <a:rPr lang="de-DE" dirty="0"/>
              <a:t>Region: Mittelkärnten  </a:t>
            </a:r>
            <a:br>
              <a:rPr lang="de-DE" dirty="0"/>
            </a:br>
            <a:r>
              <a:rPr lang="de-DE" dirty="0"/>
              <a:t>Land: KÄRNTEN </a:t>
            </a:r>
          </a:p>
          <a:p>
            <a:r>
              <a:rPr lang="de-DE" dirty="0"/>
              <a:t>T: </a:t>
            </a:r>
            <a:r>
              <a:rPr lang="de-DE" dirty="0">
                <a:hlinkClick r:id="rId3"/>
              </a:rPr>
              <a:t>+43 (0) </a:t>
            </a:r>
            <a:r>
              <a:rPr lang="de-DE" dirty="0"/>
              <a:t>0650 603 8747</a:t>
            </a:r>
            <a:br>
              <a:rPr lang="de-DE" dirty="0"/>
            </a:br>
            <a:r>
              <a:rPr lang="de-DE" dirty="0"/>
              <a:t>email: </a:t>
            </a:r>
            <a:r>
              <a:rPr lang="de-DE" dirty="0">
                <a:hlinkClick r:id="rId6"/>
              </a:rPr>
              <a:t>edeltraud@glaskunst-fuehrer.at</a:t>
            </a:r>
            <a:r>
              <a:rPr lang="de-DE" dirty="0"/>
              <a:t> </a:t>
            </a:r>
          </a:p>
          <a:p>
            <a:r>
              <a:rPr lang="de-DE" dirty="0">
                <a:hlinkClick r:id="rId7"/>
              </a:rPr>
              <a:t>www.glastkunst-fuehrer.at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2200682"/>
      </p:ext>
    </p:extLst>
  </p:cSld>
  <p:clrMapOvr>
    <a:masterClrMapping/>
  </p:clrMapOvr>
  <p:transition spd="med" advClick="0" advTm="20000">
    <p:sndAc>
      <p:stSnd>
        <p:snd r:embed="rId2" name="my carinthia 10 (2016_06_09 12_42_15 UTC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 carinthia 10 (2016_06_09 12_42_15 UTC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y carinthia 10 (2016_06_09 12_42_15 UTC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</Words>
  <Application>Microsoft Office PowerPoint</Application>
  <PresentationFormat>Breitbild</PresentationFormat>
  <Paragraphs>20</Paragraphs>
  <Slides>7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</vt:lpstr>
      <vt:lpstr>Weingut Söll meets Carinthia Art Glass </vt:lpstr>
      <vt:lpstr>Weinpräsentation  &amp;  Kunst </vt:lpstr>
      <vt:lpstr>PowerPoint-Präsentation</vt:lpstr>
      <vt:lpstr>PowerPoint-Präsentation</vt:lpstr>
      <vt:lpstr>PowerPoint-Präsentation</vt:lpstr>
      <vt:lpstr>A Glaserl Wein vom Weingut 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Weingut Söll meets Carinthia Art Glass</dc:title>
  <dc:creator>Team Anne</dc:creator>
  <cp:lastModifiedBy>Team Anne </cp:lastModifiedBy>
  <cp:revision>15</cp:revision>
  <dcterms:created xsi:type="dcterms:W3CDTF">2018-06-04T13:56:22Z</dcterms:created>
  <dcterms:modified xsi:type="dcterms:W3CDTF">2018-06-04T15:56:01Z</dcterms:modified>
</cp:coreProperties>
</file>